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5.png"/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Relationship Id="rId3" Type="http://schemas.openxmlformats.org/officeDocument/2006/relationships/image" Target="../media/image158.png"/><Relationship Id="rId4" Type="http://schemas.openxmlformats.org/officeDocument/2006/relationships/image" Target="../media/image159.png"/><Relationship Id="rId5" Type="http://schemas.openxmlformats.org/officeDocument/2006/relationships/image" Target="../media/image160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68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9.png"/><Relationship Id="rId3" Type="http://schemas.openxmlformats.org/officeDocument/2006/relationships/image" Target="../media/image170.png"/><Relationship Id="rId4" Type="http://schemas.openxmlformats.org/officeDocument/2006/relationships/image" Target="../media/image171.png"/><Relationship Id="rId5" Type="http://schemas.openxmlformats.org/officeDocument/2006/relationships/image" Target="../media/image17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3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png"/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81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5.png"/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9.png"/><Relationship Id="rId3" Type="http://schemas.openxmlformats.org/officeDocument/2006/relationships/image" Target="../media/image190.png"/><Relationship Id="rId4" Type="http://schemas.openxmlformats.org/officeDocument/2006/relationships/image" Target="../media/image191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Relationship Id="rId4" Type="http://schemas.openxmlformats.org/officeDocument/2006/relationships/image" Target="../media/image206.png"/><Relationship Id="rId5" Type="http://schemas.openxmlformats.org/officeDocument/2006/relationships/image" Target="../media/image207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8.png"/><Relationship Id="rId3" Type="http://schemas.openxmlformats.org/officeDocument/2006/relationships/image" Target="../media/image209.png"/><Relationship Id="rId4" Type="http://schemas.openxmlformats.org/officeDocument/2006/relationships/image" Target="../media/image210.png"/><Relationship Id="rId5" Type="http://schemas.openxmlformats.org/officeDocument/2006/relationships/image" Target="../media/image211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2.pn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6.png"/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21.png"/><Relationship Id="rId4" Type="http://schemas.openxmlformats.org/officeDocument/2006/relationships/image" Target="../media/image222.png"/><Relationship Id="rId5" Type="http://schemas.openxmlformats.org/officeDocument/2006/relationships/image" Target="../media/image223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2021-05-29_1622283394_20210529_TAPTZ_ionic_passivation_WBG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May 29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4DD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DD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DD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DD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4DE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DE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DE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DE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4E0_various_tBu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0_various_tBu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0_various_tBu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0_various_tBu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4E1_various_tBu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1_various_tBu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1_various_tBu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1_various_tBu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4E2_various_PAPT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2_various_PAPT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2_various_PAPT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2_various_PAPT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4E3_various_PAPT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3_various_PAPT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3_various_PAPT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3_various_PAPT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4E4_various_Me-4PACz_sal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4_various_Me-4PACz_salt_IP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4_various_Me-4PACz_salt_IP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4_various_Me-4PACz_salt_IP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6769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tBu-4PACz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tBu-4PACz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PAPTZ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PAPTZ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67690">
                <a:tc>
                  <a:txBody>
                    <a:bodyPr/>
                    <a:lstStyle/>
                    <a:p>
                      <a:r>
                        <a:t>44E8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4E5_various_Me-4PACz_sal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5_various_Me-4PACz_sal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5_various_Me-4PACz_sal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5_various_Me-4PACz_sal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4E5_various_Me-4PACz_sal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5_various_Me-4PACz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5_various_Me-4PACz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5_various_Me-4PACz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4E5_various_Me-4PACz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8_various_Me-4PACz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8_various_Me-4PACz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8_various_Me-4PACz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4E8_various_Me-4PACz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6_various_Me-4PACz_IPA wash_sal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6_various_Me-4PACz_IPA wash_sal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6_various_Me-4PACz_IPA wash_sal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4E6_various_Me-4PACz_IPA wash_sal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4E7_various_Me-4PACz_IPA wash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4E7_various_Me-4PACz_IPA wash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4E7_various_Me-4PACz_IPA wash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44E7_various_Me-4PACz_IPA wash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4DD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DD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DD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DD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4DE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DE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DE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DE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4E0_various_tBu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0_various_tBu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0_various_tBu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0_various_tBu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4E1_various_tBu-4PACz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1_various_tBu-4PACz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1_various_tBu-4PACz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2_various_PAPTZ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4E2_various_PAPTZ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2_various_PAPTZ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2_various_PAPTZ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3_various_PAPTZ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4E3_various_PAPTZ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3_various_PAPTZ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4_various_Me-4PACz_salt_IPA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4_various_Me-4PACz_salt_IPA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4E4_various_Me-4PACz_salt_IPA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4_various_Me-4PACz_salt_IPA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5_various_Me-4PACz_salt_IPA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5_various_Me-4PACz_sal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4E5_various_Me-4PACz_sal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5_various_Me-4PACz_sal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5_various_Me-4PACz_sal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5_various_Me-4PACz_salt_AC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4E5_various_Me-4PACz_salt_AC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5_various_Me-4PACz_salt_AC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8_various_Me-4PACz_salt_ACN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8_various_Me-4PACz_salt_AC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4E8_various_Me-4PACz_salt_AC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8_various_Me-4PACz_salt_AC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6_various_Me-4PACz_IPA wash_salt_IPA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6_various_Me-4PACz_IPA wash_salt_IPA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4E6_various_Me-4PACz_IPA wash_salt_IPA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6_various_Me-4PACz_IPA wash_salt_IPA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4E7_various_Me-4PACz_IPA wash_salt_ACN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4E7_various_Me-4PACz_IPA wash_salt_AC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4E7_various_Me-4PACz_IPA wash_salt_AC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4E7_various_Me-4PACz_IPA wash_salt_AC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4DD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DD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DD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DD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4DE_various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DE_various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DE_various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DE_various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4E0_various_tBu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0_various_tBu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0_various_tBu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0_various_tBu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4E1_various_tBu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1_various_tBu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1_various_tBu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1_various_tBu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4E2_various_PAPT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2_various_PAPT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2_various_PAPT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2_various_PAPT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4E3_various_PAPT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3_various_PAPT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3_various_PAPT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3_various_PAPT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4E4_various_Me-4PACz_sal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4_various_Me-4PACz_salt_IP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4_various_Me-4PACz_salt_IP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4_various_Me-4PACz_salt_IP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4E5_various_Me-4PACz_sal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5_various_Me-4PACz_sal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5_various_Me-4PACz_sal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5_various_Me-4PACz_sal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4E5_various_Me-4PACz_sal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5_various_Me-4PACz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5_various_Me-4PACz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5_various_Me-4PACz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4E5_various_Me-4PACz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8_various_Me-4PACz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8_various_Me-4PACz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8_various_Me-4PACz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4E8_various_Me-4PACz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6_various_Me-4PACz_IPA wash_sal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6_various_Me-4PACz_IPA wash_sal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6_various_Me-4PACz_IPA wash_sal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4E6_various_Me-4PACz_IPA wash_sal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4E7_various_Me-4PACz_IPA wash_salt_AC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4E7_various_Me-4PACz_IPA wash_salt_AC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4E7_various_Me-4PACz_IPA wash_salt_AC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44E7_various_Me-4PACz_IPA wash_salt_AC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4D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4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4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4E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4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4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70808" cy="3257550"/>
          </a:xfrm>
          <a:prstGeom prst="rect">
            <a:avLst/>
          </a:prstGeom>
        </p:spPr>
      </p:pic>
      <p:pic>
        <p:nvPicPr>
          <p:cNvPr id="5" name="Picture 4" descr="jv_all_44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4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4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4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4E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various_vario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arious_vario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arious_vario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various_variou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various_vario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arious_vario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arious_vario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4D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D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D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D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4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D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D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4E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4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4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4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4E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54753" cy="3257550"/>
          </a:xfrm>
          <a:prstGeom prst="rect">
            <a:avLst/>
          </a:prstGeom>
        </p:spPr>
      </p:pic>
      <p:pic>
        <p:nvPicPr>
          <p:cNvPr id="4" name="Picture 3" descr="jv_all_44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54753" cy="3257550"/>
          </a:xfrm>
          <a:prstGeom prst="rect">
            <a:avLst/>
          </a:prstGeom>
        </p:spPr>
      </p:pic>
      <p:pic>
        <p:nvPicPr>
          <p:cNvPr id="5" name="Picture 4" descr="jv_all_44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54753" cy="3257550"/>
          </a:xfrm>
          <a:prstGeom prst="rect">
            <a:avLst/>
          </a:prstGeom>
        </p:spPr>
      </p:pic>
      <p:pic>
        <p:nvPicPr>
          <p:cNvPr id="6" name="Picture 5" descr="jv_all_44E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54753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4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4E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533254" cy="3257550"/>
          </a:xfrm>
          <a:prstGeom prst="rect">
            <a:avLst/>
          </a:prstGeom>
        </p:spPr>
      </p:pic>
      <p:pic>
        <p:nvPicPr>
          <p:cNvPr id="4" name="Picture 3" descr="jv_all_44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4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4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4E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4E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4E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4E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